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92B0FC-0D84-4928-8F1A-C38FC0E874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06B344-9765-41BF-A50C-F324560CB2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48E42C-8198-4FD9-AC45-6A7C8EE77F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2B59C-803D-4A00-B233-5C40FA1AF6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12910-D048-4D47-A433-F84B1A0F96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ACC2EA-8687-469D-A6D5-85082AC825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E2477-6EEE-4C53-91E0-2DB54A1FF4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826859-F6FE-4E7D-9285-AC3B5D9D2B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E8ABEF-EB97-4C1C-B8EE-F83CB90DF0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279799-736E-4AB4-ADAF-9289A21706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33A18-0D1F-493E-AEB8-EFA89D87CE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BF5B0-CE02-4138-A4FB-198EA585C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103250-303D-46DD-9215-26B0B65A10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1480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3040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an empty class.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23220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212480"/>
            <a:ext cx="9143640" cy="544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Declare a Class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Use a pass keyword in side a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an class with data members.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Application>LibreOffice/7.3.7.2$Linux_X86_64 LibreOffice_project/30$Build-2</Application>
  <AppVersion>15.0000</AppVersion>
  <Words>48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2023-10-08T23:16:18Z</dcterms:modified>
  <cp:revision>219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