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B5BE8-D369-4C1E-B633-B4DEDB805C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DDA772-933B-4BA2-AF1B-35496774AB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CA79DF-2A9D-4795-AF8D-0F05DD4FEB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FCF633-7A25-49DA-8217-44D0BD5E0C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44D8FF-B5CD-45F4-975A-EBDEB3A267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E4BD72-118A-422A-94E8-B64C846A81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E1F4C-0110-4930-9877-E44C9248B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F0A8E1-2570-4272-B4C5-3B7F466074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BCF2E-5410-4B73-8026-5F1236C7DE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2FDCB-A717-4661-8FCF-747B88C2F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F9F0D-A782-4F58-9A0E-0A74CD2E4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6D381-0C31-4041-88AC-842282F8FF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21024-E228-4EC6-8D44-E66BFA72B7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736360" y="20894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208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32400" y="4892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457200"/>
            <a:ext cx="5824080" cy="1371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Union , Intersection And Difference Of Two Set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two set from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Find union using Python built-in method and display result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Intersection using Python built-in method and display result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Difference using Python built-in method and display result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Union , Intersection And Difference Of Two Set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. Find Sum Of All Items Of Union, Intersection And Difference.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</TotalTime>
  <Application>LibreOffice/7.3.7.2$Linux_X86_64 LibreOffice_project/30$Build-2</Application>
  <AppVersion>15.0000</AppVersion>
  <Words>92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2023-08-28T00:15:46Z</dcterms:modified>
  <cp:revision>193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