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DE4FE5-606E-4AB1-9D9D-E8749BEB67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51F509-A9F1-4C35-BB2F-24A32367C4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60A988-2778-48E8-AA2E-756428AB9B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8F884F-5E07-4672-93CF-6236EFCBF2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6C2C68-1D5B-46A6-AE49-AA9D833C09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258C28-25B3-4EBF-925C-A5E5833563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3E21B4-6E0B-4AA0-907D-F5AB36CE5C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FBD1E4-C4E7-4718-AA7B-A38105FD4A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394362-606F-49A6-8EA0-A0A41A7D6C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0CF079-CD52-44E0-866D-DA23C16C21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3F9D0E-7F76-4DDC-AA39-49CD23E013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7B3D42-5EC4-4599-88B4-2C79ED1AB7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212754-F3C2-4E95-8801-0BD8A9F3982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200400" y="22860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212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3716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457200"/>
            <a:ext cx="582408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5 Items From A List And Display Items To User But Not Included Last, First Item And Odd Containing Length.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39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5 item from user to store in a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Display all item to user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Not include first and last item :: use index method techniques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And not include item which contain 5 char. :: use len function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39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lst = ["pink","2323","dsfasdgas","154fx","898bdsf"]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i in lst: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i != lst[0] and i != lst[-1] and len(i) != 5: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     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print(i)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5 Items From A List That Are Divisible By 5 And 7, Not Included Last And First Item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6283</TotalTime>
  <Application>LibreOffice/7.3.7.2$Linux_X86_64 LibreOffice_project/30$Build-2</Application>
  <AppVersion>15.0000</AppVersion>
  <Words>130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2023-08-30T23:50:48Z</dcterms:modified>
  <cp:revision>195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