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7AD98E-F000-4117-AE3D-F4706E3BA9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9C29C3-914E-48AA-8BB7-E4EC6F98DF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1907FD-D42E-4F8C-AF15-22C1A70DA4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EABD43-358C-470F-8168-F99595F1D7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2852BC-9FD7-413F-8C42-825462E961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E69658-3317-4334-A27E-4251C04669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5DCE67-B8F2-436C-9A1B-385B3CEF7D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B3D3C1-AAD4-444C-BDD7-E45DEE4C52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3D91E3-6909-4DCB-8321-66634227AE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DDB64F-735B-4E5C-8B0F-0F8B8AAF1E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EB5C90-E7B5-4407-B95C-F73D2D6DB2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A289C3-23B2-47FC-8847-A797410793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C37DF8-1E1D-410A-8091-E2E028633C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193560" y="25146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206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161000" y="4572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595480" cy="1325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181080" y="2514600"/>
            <a:ext cx="11477520" cy="2057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Generate Random Number , And Display Message If Required Number Matched. Required Number Will Be Taken From User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98600" y="155376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Start And End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Generate Random Number Between Start And End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A Message From User, Store In A Variable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Step4:Get A Required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That Message When Required Number Is Matched.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398600" y="155376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import random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= random.randint(1,3)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 = input("n")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print(a)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int(d) == a: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print("matched")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print("not machted, because your number is "+str(d)+" and system number is "+str(a))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57840" cy="1596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10 Student Name Store Into List. Display Student Name Randomly. Don’t Include That Student Name Which User Say.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</TotalTime>
  <Application>LibreOffice/7.3.7.2$Linux_X86_64 LibreOffice_project/30$Build-2</Application>
  <AppVersion>15.0000</AppVersion>
  <Words>121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2023-08-28T00:09:09Z</dcterms:modified>
  <cp:revision>183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