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51ABDB-3334-4D03-81C7-19E2B8C4A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700F6-7864-4BC2-8801-80B6734D7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904631-4693-4666-875D-9235C7FC76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47988-A0A6-4AF8-ACA4-228105F323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D5BE4-C113-47A9-A671-619B386CE6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73E78-C43C-47FB-A074-D308F6894F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A0A9C4-23F0-458D-8090-074ABCF64D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03D1C1-03E8-4067-9E12-96243C3FBD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F7F21-7625-4349-83CC-AF7E015E1E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D00FB-FE03-4660-8AA3-05FA541009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CD449-C725-408D-89F0-524C91EF53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25727F-A69E-44F5-B8EA-509E5C820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7D2488-5D5C-4EA0-ABA5-30F604B411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900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18200" y="4892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display image using openv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553760"/>
            <a:ext cx="9143640" cy="491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open cv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 image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Show image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16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 cv2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img = cv2.imread('/home/img/python.png')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cv2.imshow('sample image',img)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cv2.waitKey(0) # waits until a key is pressed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cv2.destroyAllWindows() # destroys the window showing image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display image using openv on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web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Application>LibreOffice/7.3.7.2$Linux_X86_64 LibreOffice_project/30$Build-2</Application>
  <AppVersion>15.0000</AppVersion>
  <Words>88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2023-09-15T12:07:18Z</dcterms:modified>
  <cp:revision>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