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2F8693-F62F-4C05-95FB-FED8DFE60B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902537-208D-4E18-BF0A-4FD8FCC3F4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EC0F9B-DE76-45BD-873C-A65F8CB1BBB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BFC68F-55E9-44DF-86F6-4A724B6CCB1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C38CD9-A623-48E1-A34F-62C49D53A3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E9531E-8BE9-4E8C-A2E8-187F838C5F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9418FA-F324-487C-A2F2-AB290E71F9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7DE9B4-A8DD-441C-84B3-F496B61BF2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A670E6-E82A-43A8-A6A1-2A92E44A41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1C9A99-772C-46BF-821F-6F6CDD2475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3D8B81-DAFC-4026-95D6-8B922CA76E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729B99-9B00-4210-A3B7-E6C1249884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5003D7-F053-4A11-9C6F-FA69362BE1A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9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Sort Dictionary By Key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69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Dictionary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Display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Sort a dictionary keys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updated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Sort Dictionary By Value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4636</TotalTime>
  <Application>LibreOffice/7.3.7.2$Linux_X86_64 LibreOffice_project/30$Build-2</Application>
  <AppVersion>15.0000</AppVersion>
  <Words>50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2023-07-14T23:38:11Z</dcterms:modified>
  <cp:revision>163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