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B18DD8-356A-43C7-BC31-D5D3A0F615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D18A4C-3930-4918-BC7E-2A89260897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065EDC-56F7-4D7B-9ED8-E7DDE202D24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CAA88B-935D-4CEB-95B6-8AE3EAF4FC5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C8FB39-37EF-4230-9D66-6F6F3D19AB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EFEC08-658D-4379-A5CE-A9299BCF1B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17EB16-C6C1-4FD3-98DC-954B03B294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54DA00-4B24-4256-96DB-81EE58FFAB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DBC936-8C4B-4777-BEE2-2339C85372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BE1AC4-7791-49F1-90B6-0F7B2CD326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939787-E03A-4FEC-A660-B27F68F023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26007C-AB28-4808-9B62-95999AC32D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C4C7F2-5E19-4648-BBCD-2819C74C61D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879360" y="27752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289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589120" y="6246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514600" y="685800"/>
            <a:ext cx="6122520" cy="959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2003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Create a Desktop Application in a Python that displays a dialog box asking the user to enter an integer and display its square in console 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80320" y="1485360"/>
            <a:ext cx="9143640" cy="4887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Basic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Set geometry for that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Get a number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square of that number in console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the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480320" y="1485360"/>
            <a:ext cx="9143640" cy="4887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3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from tkinter import simpledialog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from tkinter import *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root = Tk()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num = simpledialog.askinteger("Input", "Enter a number",parent=root)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num is not None: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print("Square of your numebr " +str(num)+ "is "+str(num*num))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else: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print("Enter a number")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root.mainloop()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400"/>
            </a:b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51" name="Rounded Rectangle 4"/>
          <p:cNvSpPr/>
          <p:nvPr/>
        </p:nvSpPr>
        <p:spPr>
          <a:xfrm>
            <a:off x="1083240" y="3016080"/>
            <a:ext cx="10244160" cy="182844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Create a Desktop Application in a Python that displays a dialog box asking the user to enter an integer and display its square in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Window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6" dur="indefinite" restart="never" nodeType="tmRoot">
          <p:childTnLst>
            <p:seq>
              <p:cTn id="147" dur="indefinite" nodeType="mainSeq">
                <p:childTnLst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5193</TotalTime>
  <Application>LibreOffice/7.3.7.2$Linux_X86_64 LibreOffice_project/30$Build-2</Application>
  <AppVersion>15.0000</AppVersion>
  <Words>106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2023-12-24T15:23:52Z</dcterms:modified>
  <cp:revision>216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