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5D72C3-FA89-4CA1-A370-37F2D2AAB5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2FCE69-ADB1-4E83-B90E-75A8C4A9D1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E2D2BA-9B6C-4629-923B-D6EBCBFAAF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528EB6-3772-40CD-95D4-2FF748FE1D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229CE2-B079-441E-8BD8-A6F523D0E3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740242-EE97-4F30-B448-8D47AADC33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B015B5-7957-434A-9D83-A07EEBDD45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C8872D-DD47-422B-BE0E-3CFDDA755A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9F94CE-9483-4C06-917F-18DD006F81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8E347C-D61C-407D-8242-4CED748261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47CAF6-CDC6-460B-9DFC-1DFF803EA0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FDD485-89D0-4B4D-B49D-19E2BF4C8F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3C1807-A459-46FB-A770-2E4722F53FA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331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148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Create dictionary from existed dictionary which display length of words as value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389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dictionary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Using dictionary comprehension create another dictionary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Every key should display its Length.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Create dictionary which display length of words as key. It should display length of value.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4276</TotalTime>
  <Application>LibreOffice/7.3.7.2$Linux_X86_64 LibreOffice_project/30$Build-2</Application>
  <AppVersion>15.0000</AppVersion>
  <Words>70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2023-07-30T23:42:13Z</dcterms:modified>
  <cp:revision>168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