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0062BF-2FDC-49AA-94E1-44D2710EFE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DBAD45-B943-437A-A82A-6A150858C2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66B498-4DF6-49ED-913C-12E3E5DA56A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E49796-12C1-4549-90DC-4A40158236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47CD9B-6F03-4BAD-9113-8C76F9AD7F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F5FA84-EAE2-4F71-B1F7-B31A7704C7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5991E9-B043-4162-9148-8D731575B8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E62C37-C912-4ACD-93F8-CBB1246645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79D586-FA2C-4D31-9346-3E46AA0992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0F7424-DA74-4AF1-B66A-7F5785EE1E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B010C3-9E75-4ADF-A840-E913FE7BC8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16A87E-A61A-4802-9E0A-051EBE3784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E5B00F-8B17-48C3-A4A8-0C5724BC490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422160" y="250236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264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389600" y="9464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286000" y="685800"/>
            <a:ext cx="6351120" cy="959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614160" y="2713320"/>
            <a:ext cx="11477520" cy="16808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Web application in Python to find union and intersection of two set.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A = {3,2,4,5,6,7,8} B = {4,12,5,1,6,8}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53320" y="1553760"/>
            <a:ext cx="9143640" cy="5113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74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Install Python Django Library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Application And Include In Settings.Py File In Django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Create Template Directory In Application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Create HTML File In Application Template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Write view for HTML file in views.py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Step7: Find Union and Intersection of two set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Step8: Write URL for Home view in urls.py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Step9: Display the Union and Intersection result in Home HTML in Browser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6920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Web application in Python to calculate difference and symmetric difference of two.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A = {3,2,4,5,6,7,8} B = {4,12,5,1,6,8}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5921</TotalTime>
  <Application>LibreOffice/7.3.7.2$Linux_X86_64 LibreOffice_project/30$Build-2</Application>
  <AppVersion>15.0000</AppVersion>
  <Words>118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2023-10-13T05:34:41Z</dcterms:modified>
  <cp:revision>209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