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CFA00B-6699-4CCC-9AC3-60C3B974CC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317DF5-7B03-49DE-B6DB-AB9ABE2544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43702C-E0BC-47A9-ACA5-F5CC9F307E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678A63-17BD-438E-B3AA-94E349E4FA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031222-7C11-4951-94BE-84B997675B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11FABB-7B68-49AF-9213-0363AA0A5B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002E06-AF0C-42DE-82DC-0C09B2EB14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D127C3-9491-4B49-A3DC-BB2F793008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181CAE-E7EF-439E-BBC4-ABDDC2BE97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BF6B2A-F5F8-4AE2-BCFE-8FDB4F16C9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11F67-3F4B-4741-9C0D-21D3D8AA5D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F5C149-A994-4221-BEC7-2CF3F62E42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9D0F51-BBB1-4F77-B4E3-C7D75FC004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076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256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6182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457200"/>
            <a:ext cx="63511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extract the html from the page.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39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Step1: Import required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Step2: Read URL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Step3: Display Web page HTML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extract the html from the page.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Using other than our method.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</TotalTime>
  <Application>LibreOffice/7.3.7.2$Linux_X86_64 LibreOffice_project/30$Build-2</Application>
  <AppVersion>15.0000</AppVersion>
  <Words>56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2023-10-10T23:38:31Z</dcterms:modified>
  <cp:revision>201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