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20C822-6A8B-4A00-B779-B55416721D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84B320-E34C-42E5-BF5A-365E523732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E994A9-585C-4FD9-A018-3205363609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D2F14D-62E6-4DAE-B830-101C8323D2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BEBBE6-1B0F-40FB-A005-9E10A4B41F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F4CE46-2339-49D7-A31B-8C3B1BA67E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3080FC-B5EE-4893-84C2-D028ED4A75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D0A027-E218-45CD-AF97-DBC4C77D5B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3EA66E-8522-40DA-8A75-9C323C5D94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DC9656-A0D9-455B-B48E-9CB9EE782F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6BDBDE-D6EE-4517-B613-EFB6DD6F38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3537CF-B43D-4F55-A101-A868862EC2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DD171A-77DB-4F80-ACDA-D73C539C66C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2736360" y="2546640"/>
            <a:ext cx="5035680" cy="111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214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32400" y="717840"/>
            <a:ext cx="6382440" cy="111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  <a:ea typeface="DejaVu Sans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400" cy="1638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457200"/>
            <a:ext cx="5595480" cy="118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160" cy="13748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Create a web application in python to create a database table for student to store student information.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520" cy="818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path path="circle">
              <a:fillToRect l="50000" t="50000" r="50000" b="50000"/>
            </a:path>
          </a:gradFill>
          <a:ln>
            <a:solidFill>
              <a:srgbClr val="70ad47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  <a:ea typeface="DejaVu Sans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280" cy="466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Install Python Django Library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Application And Include In Settings.Py File In Django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Create Template In Application And Create Html File In Application Template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Create A Database Table And Form For That Table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Display That Form In A Specific Template And Get Student Information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Step7: Save That Information To Database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5840" cy="130752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  <a:ea typeface="DejaVu Sans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824040" y="3016080"/>
            <a:ext cx="10243800" cy="12096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  <a:ea typeface="DejaVu Sans"/>
              </a:rPr>
              <a:t>Write A Python Program To Get String From User To Display Required Character That Present On Odd Index Number. Required Character Get From User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5134</TotalTime>
  <Application>LibreOffice/7.3.7.2$Linux_X86_64 LibreOffice_project/30$Build-2</Application>
  <AppVersion>15.0000</AppVersion>
  <Words>122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2023-09-01T23:44:35Z</dcterms:modified>
  <cp:revision>196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