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77A08-080D-4E06-91A5-137DEBED1E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9794D5-40C5-4CD4-A4DC-2BC0CDC5C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A9D913-4429-4693-BC9A-08C6AF00D0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EC205-F11E-4611-BCD6-9261111A0D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7CFCB6-26F9-4EFF-B007-43415A641C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68B0D1-46FC-4F7E-8277-ED636BD1FB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26B65E-8664-47B6-AA40-D9D590DE88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C9FE47-CA60-4806-AC78-CA7975470E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73475-B310-426C-801C-686DF556A8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99964A-AC6F-4A93-AE22-CCC9ACAD89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B97A8-97DE-4F47-9695-73DAC37342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AD56B0-0175-4530-9275-6E4EC5812C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1137EC-1FD5-4D09-BCFD-95E991542C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insert an element before each element of a list.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15012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130400"/>
            <a:ext cx="9143640" cy="462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another list from existed list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every number with user entered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e.g. “user number list number”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42200" y="302976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insert an element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after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each element of a list.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6128</TotalTime>
  <Application>LibreOffice/7.3.7.2$Linux_X86_64 LibreOffice_project/30$Build-2</Application>
  <AppVersion>15.0000</AppVersion>
  <Words>78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2023-08-07T23:47:20Z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