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ECBBFB-08BF-46E1-B515-A817ECC899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65C9B1-FE84-4245-9E02-1665ED8F5B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22FDAD-0F74-47CB-B469-D5CDA3820FD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BEEC97-BE4E-475C-94CD-2B650B6859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84CF76-C250-4902-9456-EA8D415A10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2AAF3E-C207-4D81-9475-208C46B1AE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EC011A-C9C9-4A9B-B914-3BA148E1D0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DF70EE-7597-4767-95CD-1C2FF23D2F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C48E8E-6865-4DF0-A2D1-A96DBBD91A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9238DA-48B1-44EB-990B-EAF664F92D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2BF594-4CEE-4FF1-B6D6-E1DB3C20E0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7E51DF-EDC6-4460-885B-4C039EA265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F1FCA9-0F2D-46FA-BB2B-F1F523749F6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7888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150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Create list from existed list that count number less than 20 greater than 5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3031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4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List of integer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Another List from Existed List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New list should contain number less than 20 and greater than 5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Add All the number of 2</a:t>
            </a:r>
            <a:r>
              <a:rPr b="0" lang="en-US" sz="2400" spc="-1" strike="noStrike" baseline="30000">
                <a:solidFill>
                  <a:srgbClr val="002060"/>
                </a:solidFill>
                <a:latin typeface="Calibri"/>
              </a:rPr>
              <a:t>nd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 list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Create list from existed dictionary that count number less than 20 greater than 5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4304</TotalTime>
  <Application>LibreOffice/7.3.7.2$Linux_X86_64 LibreOffice_project/30$Build-2</Application>
  <AppVersion>15.0000</AppVersion>
  <Words>93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2023-07-31T00:31:03Z</dcterms:modified>
  <cp:revision>173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