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FBA3A6-918B-43A0-807A-821D4B8ABE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E40125-67DA-4D53-A870-0C09A23274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173E7-6336-4A02-A2B4-83C3D50812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A0297A-8CD0-4B75-8049-88EAB35B0F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B73B11-FFB5-4784-84A3-D3CEFE1CCE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DCA930-000C-408A-B665-B2628BC643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4204A8-6DF7-4B4F-8FFD-12C748B82C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BACF7D-046C-4C25-B2B7-733664A82F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DE9368-5C8C-463A-AFF7-D801961036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C6F98C-7CAC-42AB-980D-3CDC65E1D4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9380DB-FB63-40C1-A2CD-FA67EBCD6D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6C6242-F5C0-4A09-A008-61B997BFFF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D20AF-8159-4B45-B027-9C977BE4CA3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7474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118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79196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count any item from a nested list.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54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nested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a item from user that present in a nested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Count that item as taken at Step3.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print a list from a nested list which have lowest number.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</TotalTime>
  <Application>LibreOffice/7.3.7.2$Linux_X86_64 LibreOffice_project/30$Build-2</Application>
  <AppVersion>15.0000</AppVersion>
  <Words>81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2023-07-18T23:08:28Z</dcterms:modified>
  <cp:revision>167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