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C5F8FD-7CEC-434B-B68C-5AC429DF77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A611DF-2E23-4297-A8AB-A67F9F4EF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7BB89-E926-45CA-9615-7D41E93265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CB904F-EDF8-4678-B65F-BDAF675185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BE7E1F-FA17-47E9-B790-E774FA5EAC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8BFDD0-EBB6-4E8E-8FDE-84C6D4C2D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24900-9144-4C1D-83D5-D3DBA50421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3D606-8694-4FE8-A4E3-1BDA784BEE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B6F4CE-756B-4CB6-864B-C34CF8687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5DB22E-7CE4-4FEF-8038-668B65ACE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D341E-C375-48C0-8134-3F6DCD171A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25B9C-3CAE-4D1F-8174-EB99EC007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76A3E9-BFA5-4AC4-8207-152EB297C6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8793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244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133360" y="6760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which match a string that contains uppercase,  lowercase char, numbers, and underscores. It Ignore white space, punctuation etc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485360"/>
            <a:ext cx="9143640" cy="476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Match with Provided Pattern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on the basis of matching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which match a string that contains uppercase, numbers, and underscores. It should not Ignore white space.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</TotalTime>
  <Application>LibreOffice/7.3.7.2$Linux_X86_64 LibreOffice_project/30$Build-2</Application>
  <AppVersion>15.0000</AppVersion>
  <Words>91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2023-10-05T05:31:04Z</dcterms:modified>
  <cp:revision>243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