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6D903-41C6-42A7-84FF-F20AF67B41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DC472C-4C2E-4C72-B8CF-587FE294E3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F15617-B6AF-4DD6-9E55-9A965F0BCA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A576A0-FB3B-4BA5-9E20-D182248085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8716FB-4EFD-4841-AB2A-FEF7F06D11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F2E697-AD70-4C57-8FCF-3563A6300E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7AA76-215C-4469-9FFD-25B8FB036E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5E586-248E-4C18-80E1-7CD4378F37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213F67-E8C0-405B-B9FC-1FF30EC204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2E662-B588-4662-9E5A-7EEA7F1B73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75647-B257-46E6-BE03-6ED7FD1874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F49BE-588D-463D-8A12-2548981F8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6C4C8-BCCC-4CDC-B00B-8B188A1CFB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8620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326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607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To Get 5 Color name From The User In List, And Then Display All The Colors to User Except Last and First Color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5 Color Name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Colors To User Except First And Last Color Item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7600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To Get 5 Color Name From The User In List, Remove Last And First Color And Then Display All The Colors To User.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And Also Display Those Color Which Have 3 Characters.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Application>LibreOffice/7.3.7.2$Linux_X86_64 LibreOffice_project/30$Build-2</Application>
  <AppVersion>15.0000</AppVersion>
  <Words>111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2023-12-25T13:41:21Z</dcterms:modified>
  <cp:revision>210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