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C811D-3CCB-4728-90A4-2DCDC9E87C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6485C-E3D4-4C51-AE68-CBC731F346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4880E-5955-4C5E-80D8-C54D8B6A47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14C75-13C3-41BF-822B-52A0A6D7D8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34202D-3028-4985-A357-2E78F815A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9FF0C-E65F-4768-A0A6-1A5B4E8C9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BA9DE-6AAE-4ACF-B098-E05E529346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97B9A-03A1-48B9-8721-EAD21DA4F7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0094B-97A1-49F4-BFDD-14C05C4584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FD0791-DD61-402F-8DCA-07B18F60A6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8EDA3A-1113-4682-A2B0-CBED22C691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3511E-CBE6-4F67-9D8F-40DAC5F8F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B9FFD-44E0-4E5A-9F08-E48EE014CA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116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9196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1900080"/>
            <a:ext cx="11477520" cy="2985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class of student having two data member 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name and id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) having a two methods, one is used to get name and id and other is to display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name and id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to user.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416960"/>
            <a:ext cx="9143640" cy="487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Write two data member name and id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method to get data member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a method to display data member to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class to show concept of inheritance.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Application>LibreOffice/7.3.7.2$Linux_X86_64 LibreOffice_project/30$Build-2</Application>
  <AppVersion>15.0000</AppVersion>
  <Words>104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2023-07-18T22:51:04Z</dcterms:modified>
  <cp:revision>176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