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9D600A-14D7-41E7-97BC-3D489371AE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012024-0A2E-4F44-B3FD-79B29B4DDB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C3D4DB-A04D-4154-A834-21EF4C8ED5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E38610-24EF-4920-B55F-666E051813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2AE6B9-21B4-4286-8CFE-DDD1FA7A99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A283CE-3A33-47FD-A994-5A2DA53ECB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2BEDA7-D9A8-4C7E-B57E-B2EFFF439C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8F7B4-A311-4A05-A259-B3F07F5BA0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70E398-2BE7-4D62-A10C-83553CC723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711540-DB96-416E-970C-EB032A396C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B904A-5BB4-4486-9B7F-BFFA83A202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587620-5CF6-4979-AE58-C76EA10046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0E991A-77B2-481A-B7C8-F5FE3C1200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3193560" y="2775240"/>
            <a:ext cx="5264640" cy="1339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279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2743200" y="1175040"/>
            <a:ext cx="6382440" cy="111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  <a:ea typeface="DejaVu Sans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400" cy="16380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1828800" y="457200"/>
            <a:ext cx="6807960" cy="1188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  <a:ea typeface="DejaVu Sans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160" cy="2043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Web application in A Python To Add Number From List That Are Greater Than 5 And Less Than 10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520" cy="818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path path="circle">
              <a:fillToRect l="50000" t="50000" r="50000" b="50000"/>
            </a:path>
          </a:gradFill>
          <a:ln>
            <a:solidFill>
              <a:srgbClr val="70ad47"/>
            </a:solidFill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86800" y="1512720"/>
            <a:ext cx="10767240" cy="48873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t">
            <a:normAutofit fontScale="78000"/>
          </a:bodyPr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Install Python Django Library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Create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Create Application And Include In Settings.Py File In Django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Create Template Directory In Application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Step5: Create HTML File In Application Template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Step6: Create Form to get 5 number from user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Step7: Write view for HTML file in views.py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Step8: Find addition of that number which are  &gt; 5 and &lt;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Step9: Write URL for Home view in urls.py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Step10: Display Result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7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5840" cy="130752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  <a:ea typeface="DejaVu Sans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3800" cy="17463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  <a:ea typeface="DejaVu Sans"/>
              </a:rPr>
              <a:t>Write Desktop application in  A Python Program To Add Number From List That Are Greater Than 5 And Less Than 10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Application>LibreOffice/7.3.7.2$Linux_X86_64 LibreOffice_project/30$Build-2</Application>
  <AppVersion>15.0000</AppVersion>
  <Words>137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2023-12-07T23:33:33Z</dcterms:modified>
  <cp:revision>219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