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1C32F-6BF5-4664-90E7-E5CC4731C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FE014-7A76-47FF-8AE7-24C61036F7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6D7D25-51EC-4D81-A9B5-F8AD3757F1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2970D-CC96-4E2A-8D15-EE57949FBD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8A019-812F-470A-927A-77A70F7409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E1391E-9D83-4AFF-8DE1-A92875AC55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D8FD0-3B65-4AB1-88AD-AA4E749B5A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59D376-9A98-450F-935E-8FFABA71A4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E0D587-C2C2-42FC-BD7A-5D8967D509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D35223-A25D-4B68-A131-CB9BBA70F2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660D98-815E-4A36-A3B4-4652600BC5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FDC444-68B9-44A5-813F-1031E42EB9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8FC7C-D01B-4546-9002-AD305531FE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72460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check element whether it is NaN or not.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444320"/>
            <a:ext cx="91436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1 Dimensional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that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True if there is NaN other wise False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Create an array of the integers from 0 to 50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Application>LibreOffice/7.3.7.2$Linux_X86_64 LibreOffice_project/30$Build-2</Application>
  <AppVersion>15.0000</AppVersion>
  <Words>70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2023-07-24T09:14:07Z</dcterms:modified>
  <cp:revision>174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