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DFD511-72BF-46CD-AC00-755F8C0D37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708152-A519-4493-AF32-61CD18B205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D7AAB-5653-48DC-9052-21068EEC36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A6A6D-047F-4492-829D-D25F543039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4EE0C4-4980-474B-AA2B-A8A1099D52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47152C-7F13-40FE-8645-78728E150F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A02849-DE0B-495A-B3C4-42770CB049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91B2FE-3A47-402B-889F-D54DAE2D60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FA378-A835-4BFA-9AFA-A1006B417F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E5708-1AB7-48B3-B1B4-5152785F88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AE0AF1-3951-4BF7-8A09-62C98E5AF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CE9992-380C-4412-8327-6E47A03F00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98E976-6C91-4594-AF57-6A9FEE2DB1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96496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257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1610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685800"/>
            <a:ext cx="58939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display title of any web page using web scraping.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580760"/>
            <a:ext cx="9143640" cy="476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required libraires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a URL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title using Beautiful soap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title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display title of any web page using web scraping.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With other method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Application>LibreOffice/7.3.7.2$Linux_X86_64 LibreOffice_project/30$Build-2</Application>
  <AppVersion>15.0000</AppVersion>
  <Words>68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2023-10-10T23:44:16Z</dcterms:modified>
  <cp:revision>201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