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3D4255-C982-4558-8F3E-9803E53693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E83058-1CA9-4F38-925B-5271CFE79C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DBBFA2-7CA6-4AF5-B51A-C8CD07F8D2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D6ED9B-3307-4EAA-B3E3-81B937AB28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C52C61-B9A4-42C6-AEEA-434ACAC9FB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28E48D-935B-46D7-8BE4-13FACE69FB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4FB0E3-FAE8-4FDE-A1E6-2DCE6C3351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35F7B1-483A-4DFF-B665-6FD53AF82A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F3A913-E411-42C7-83EE-1907345F1B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107C9C-9057-4992-8EEE-BFE06D67CF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553FC3-55E2-46E4-B8C2-C10FFFB070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820D67-E376-4384-BAAB-8B8367B23F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8285E5-E920-44F5-A3FC-E1B3AB8D296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7888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137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NumPy program to add two array.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512720"/>
            <a:ext cx="9143640" cy="469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Read two arrays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both array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Add both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NumPy program to Subtract two array.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5572</TotalTime>
  <Application>LibreOffice/7.3.7.2$Linux_X86_64 LibreOffice_project/30$Build-2</Application>
  <AppVersion>15.0000</AppVersion>
  <Words>59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2023-07-26T23:50:50Z</dcterms:modified>
  <cp:revision>164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