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55C042-541E-41B0-AB34-55BB313204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26D332-3E8A-4EBF-A8F6-5F2C6835AD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61960B-4F61-4F4E-9458-C21DE42DDE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5176FC-B1A3-4CC4-8773-2FB0FCA952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93AA84-1F56-42D0-A38E-6FD1B151B7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FDB906-0EC8-4C8B-8896-89DE6622CD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7D9E02-63AD-48A9-8B3A-277FFF3DC2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046E9D-0897-4165-95CD-B65E161CEB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EC93E8-4A82-4250-B555-4F9993C6A9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7E9810-ED3E-4BB6-A6AE-8CA207C1C2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6BFE11-0CED-40FF-8A0E-9557DE4D12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71ED9D-914D-4C09-BA52-57F0A8B150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545125-A91F-4B25-ADC7-6EC3418D643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422160" y="29718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254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32400" y="9464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685800"/>
            <a:ext cx="61225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play a wav file in python using pydub library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66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required libraries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Read Audio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Execute audio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8240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cut a wav file audio in python.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4037</TotalTime>
  <Application>LibreOffice/7.3.7.2$Linux_X86_64 LibreOffice_project/30$Build-2</Application>
  <AppVersion>15.0000</AppVersion>
  <Words>53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2023-10-09T23:04:25Z</dcterms:modified>
  <cp:revision>199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