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20364A-86BB-40AD-B0F2-5A89210D66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5D7328-02FC-453B-B83A-4B3C8F22BF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AA00C0-2762-4430-BF96-64C53B56F77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903C05-A964-4283-86D4-BBA84875201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4D5351-AFF0-43C0-9DD6-5E3B95281C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03F755-BCBF-4057-BCF2-C6035BF512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21B110-8F0C-4415-955C-130F87113D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011FDA-D4A8-4502-B3E4-4F115E46DB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03F481-3E7F-49E5-9987-EB6301D65B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F4B447-6911-43E7-934B-05EB4237ED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8B5A7C-22DE-4DEE-92F2-9BADEF43A4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FCEE3C-FCC2-42E3-BDBC-746794B814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1A23B6-04EB-458A-BBBA-A3264F2A0D0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61030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11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7691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Get a length in mm and convert to m and km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540080"/>
            <a:ext cx="9143640" cy="49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Get length in millimeter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Store in a variable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Convert millimeter to meter and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Convert millimeter to kilo meter and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Get a length in cm and convert to m and km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4505</TotalTime>
  <Application>LibreOffice/7.3.7.2$Linux_X86_64 LibreOffice_project/30$Build-2</Application>
  <AppVersion>15.0000</AppVersion>
  <Words>80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2023-07-16T15:45:49Z</dcterms:modified>
  <cp:revision>163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