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2EEA9B-0CB0-4253-AE3A-4681C7F7F4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0867B-108B-4832-8289-470DBBA3B0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859845-34E5-46CB-AE5F-02FC81B901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FD6A6-8006-4827-B35E-DDC4CFD8C8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B1981B-B367-4561-B39A-B0462604C7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8ABFCE-0544-4299-A5F5-8BABA8FB31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418DE-4F8E-453F-959D-2A0399E5ED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70DEF1-974E-46B3-8114-923B2DD617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3066AE-C50F-49CE-A4C0-0A7A6AB532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364060-0946-4DB5-9B45-80BDE1088E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45472E-357D-446D-8156-0011CC0A08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B7852-5290-4527-9B1A-73BEEBE3C1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907FAB-DD4B-489B-A3C0-B79F4C1D76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657600" y="18288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297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075400" y="4892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685800"/>
            <a:ext cx="63511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714240" y="1981800"/>
            <a:ext cx="11477520" cy="1566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Get 5 Color Name From User And Store In The List And Display Color Name With Their Total Characters.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398600" y="1553760"/>
            <a:ext cx="9143640" cy="447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5 Color Name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Color Name With Their Total Number Of Characters.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70800"/>
            <a:ext cx="10257840" cy="15966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Desktop Application In Python To Get 5 Color Name From User And Store In The List And Display Color Name With Reverse order.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</TotalTime>
  <Application>LibreOffice/7.3.7.2$Linux_X86_64 LibreOffice_project/30$Build-2</Application>
  <AppVersion>15.0000</AppVersion>
  <Words>97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2023-12-25T13:37:08Z</dcterms:modified>
  <cp:revision>210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