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60F7A5-C436-4712-8730-5B4050030F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4473CB-439D-4D8F-95CA-5C45E3DAAC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2A96EA-95BE-46DC-945A-44EE0463E2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28189A-B94D-4B73-B6AD-CF6C39B614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0A01FE-121F-47B9-A853-5B3AF2FA7D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EC3C05-5E33-44D7-891C-DED6DAD569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144779-0AF4-44C8-A687-C3B9F20503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C78977-4306-49DF-8A26-D28C47F5B8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A12900-8425-4C46-B725-ED986A1F01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C2AC6-C08C-4574-91AA-BC4BD54B5F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984C61-1859-4CCA-B688-5547A8919B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D4F5EF-8F56-4128-B978-A0EE5F29BE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AAC38F-2F4F-4DA4-99A0-3B4B6A333F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200400" y="27432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265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3896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491400" y="1828800"/>
            <a:ext cx="11477520" cy="434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Python To Take Age From The User To Check Whether User Able To Participate In Voting Or Not.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If Age Is Less Than 18 Then It Don’t Allow To Participation. 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And Show, After How Much Year a Person Will Be Able To Participate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39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age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Display message “You are eligible for voting” if age is equal or greater than 18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message “You are not eligible for voting, after x year you will be eligible.” if age is less than 18.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3200400" y="292320"/>
            <a:ext cx="6316200" cy="8506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alibri"/>
              </a:rPr>
              <a:t>Assignment</a:t>
            </a: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5"/>
          <p:cNvSpPr/>
          <p:nvPr/>
        </p:nvSpPr>
        <p:spPr>
          <a:xfrm>
            <a:off x="423000" y="2565720"/>
            <a:ext cx="11477520" cy="332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2060"/>
                </a:solidFill>
                <a:latin typeface="Calibri"/>
              </a:rPr>
              <a:t>Write A Web application in Python To Take Age and Marks From User To Check Whether User Able To Get admission Or Not.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200" spc="-1" strike="noStrike">
                <a:solidFill>
                  <a:srgbClr val="002060"/>
                </a:solidFill>
                <a:latin typeface="Calibri"/>
              </a:rPr>
              <a:t>Criteria:</a:t>
            </a:r>
            <a:endParaRPr b="0" lang="en-US" sz="2200" spc="-1" strike="noStrike">
              <a:latin typeface="Arial"/>
            </a:endParaRPr>
          </a:p>
          <a:p>
            <a:pPr lvl="1" marL="914400" indent="-457200">
              <a:lnSpc>
                <a:spcPct val="15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2060"/>
                </a:solidFill>
                <a:latin typeface="Calibri"/>
              </a:rPr>
              <a:t>Age should be greater than 20 or less than or equal to 25</a:t>
            </a:r>
            <a:endParaRPr b="0" lang="en-US" sz="2200" spc="-1" strike="noStrike">
              <a:latin typeface="Arial"/>
            </a:endParaRPr>
          </a:p>
          <a:p>
            <a:pPr lvl="1" marL="914400" indent="-457200">
              <a:lnSpc>
                <a:spcPct val="150000"/>
              </a:lnSpc>
              <a:buClr>
                <a:srgbClr val="00206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2060"/>
                </a:solidFill>
                <a:latin typeface="Calibri"/>
              </a:rPr>
              <a:t>Marks should be greater than 60 or less than or equal to 100.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6929</TotalTime>
  <Application>LibreOffice/7.3.7.2$Linux_X86_64 LibreOffice_project/30$Build-2</Application>
  <AppVersion>15.0000</AppVersion>
  <Words>167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2023-10-18T22:32:41Z</dcterms:modified>
  <cp:revision>210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