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18T07:33:46.8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15106 7590 0,'25'-25'94,"24"25"-78,26-24-16,24 24 15,50 0 1,0-25 0,49 25-1,50 0 1,323-25-16,-249 25 16,-24 0-1,24 0 1,-49 0-1,-50 0 1,-49 0-16,-75 0 16,-49 0-1,-1 0 1,-24 0 0,50 0-1,-1 0 1,-24 0-1,-25-25 1,24 25 187,26 0-187,24 0-1,99 0 1,75 0 0,-50 0-1,1 0 1,48 0-16,-48 25 16,24 25-1,-149-26 1,-25-24-1,-49 0 1,0 25 0,0-25-16</inkml:trace>
  <inkml:trace contextRef="#ctx0" brushRef="#br0" timeOffset="4963.2928">3001 9128 0,'50'0'63,"0"0"-48,24 0 1,50 0-16,50 0 15,148 25 1,-24 25 0,-25-1-1,-1 1 1,-98 24 0,-25-24-16,-50-1 15,25 1 1,-49-25-1,49 0 1,24-25 0,-123 0 218,25-25-218,49 0-1,50 0 1,99-24 0,74-26-16,26 26 15,24-1 1,-75 25-1,-98 0 1,-75 25 0,25-24-16,-100-1 15,1 25 1,-25 0 0,-25-25-1,25 25 16,-1 0 157</inkml:trace>
  <inkml:trace contextRef="#ctx0" brushRef="#br0" timeOffset="9042.0005">15974 8855 0,'50'0'172,"-1"0"-156,26 0-1,-1 0-15,1 0 16,74-25-1,-75 25 1,-24 0 0,-1 0-1,-49-24 1,25 24 0</inkml:trace>
  <inkml:trace contextRef="#ctx0" brushRef="#br0" timeOffset="11577.6791">22944 8855 0,'25'0'109,"50"0"-93,-26 0-1,125 0 1,49-25-1,25 25 1,-49 0-16,49 0 16,99 0-1,-99 0 1,-50 0 0,1 0-1,-50 0 1,-50 0-1,-25 0 1,-24 0 0,-1 0-1,-24 0-15,0 0 16,0 0 343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18T07:54:25.0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17810 8830 0,'0'25'47,"0"25"-31,25-25-1,-1 24 1,-24 1 0,25-50-1,-25 25 1,25-25 46,0 0-30,24 0-32,75-50 15,25-49 1,25-25-1,198-124 1,-99 99 0,-50 0-1,-124 75 1,0 49 0,-24-25-16,-25 26 15,24-1 1,0 0-1,-49 25 1,-25-25 0,25 25-1</inkml:trace>
  <inkml:trace contextRef="#ctx0" brushRef="#br0" timeOffset="5283.5072">8235 11112 0,'25'0'47,"0"0"-32,99 0 1,-25 0-1,0 0 1,0 0 0,-24 0-16,-1 0 15,-24 0 1,-1 0 0,1 0-1,25 0 1,-1 0-16,25 0 15,100 0 1,-100 25 0,-25-25-1,25 25 1,-49-25-16,-25 0 16,0 0-1,24 0 1,-24 25-1,0-25 17,0 0-17,-1 0 282,51 0-281,99 0-1,-26 0 1,26 0 0,0 0-16,-75 0 15,0 0 1,0 0 0,0 0-1,-24 0 1,24 0-1,50 0-15,-50 0 16,-24 0 0,-1 0-1,-24 0 1,-1 0 0,1 0-16,-1 0 15,-24 0 16,0 0-15,49 0 265,1 0-265,-1 0 0,26 0-16,148 0 15,-75 0 1,-24 0-1,-75 0 1,-24 0 0,-25 0-1,0 0 1,-1 0 0,51 0-16,-26 0 15,-24 0 1,25 0-1,0 0 1,-1 0 0,1 0-1,-25 0 1,-1 0-16,1 0 16,0 0 46,25 0 219,-1 0-265,1-25 0,-1 25-1,-24-25 1,25 25-1,-25 0 1,24 0-16,-24 0 31,0 0 32,-25-25 31,25 25-79,24 0 32,-24 0-31,0 0-16,-25-24 31,25 24-31,-1 0 31,1 0-15,-25-25-1</inkml:trace>
  <inkml:trace contextRef="#ctx0" brushRef="#br0" timeOffset="7111.7205">19943 11162 0,'0'0'0,"25"0"16,0 0-1,-1 0 16,-24-25 63,25 25-78</inkml:trace>
  <inkml:trace contextRef="#ctx0" brushRef="#br0" timeOffset="13790.2681">16619 12204 0,'50'0'62,"-25"0"-46,24 0-1,1 0-15,-1 0 16,1 0 0,-25 0-1,0 0 1,24 0-1,26 0-15,-26 0 16,26 0 0,-1 0-1,-24 0 1,-1-25 0,26 25-1,-1 0-15,-24 0 16,24 0-1,1 0 1,24 0 0,50 0-1,-50 0 1,0 0 0,-25 0-16,-24 0 15,49 0 1,-49 0-1,-25 0 1,49 0 250,1 0-251,49 0 1,24 0-16,125-50 16,74 1-1,-98 24 1,23-25-1,-48 50 1,-51 0-16,1 0 16,-50 0-1,74 0 1,-49 0 0,-99 0-1,-25 0 16,24 0 219,-24 0-234,99 0 0,74 0-1,51 0 1,48-24 0,1-1-1,-1 25 1,1 0-16,99 0 15,-199 0 1,-74 0 0,-49 0-1,-26 0 1,1 0 0,-25 0-1,0 0 1,24 0 249,1 0-265,24 0 16,50 0 0,174 0-1,0 0 1,-50 0 0,-99 0-1,-75 0 1,-24 0-16,24 0 15,-49 0 17,24 0-17,-24 0 1,25 0 0,-25 0-1,24 0 1,-24 0-1,0 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4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33" y="0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Get Password From The User That Contain Alpha Numeric And More Than 8 And Less Than 20 Characters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080360" y="2687760"/>
              <a:ext cx="8162280" cy="7596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1000" y="2678400"/>
                <a:ext cx="8181000" cy="77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39555" y="1389821"/>
            <a:ext cx="9144000" cy="4819910"/>
          </a:xfrm>
        </p:spPr>
        <p:txBody>
          <a:bodyPr>
            <a:normAutofit fontScale="92500"/>
          </a:bodyPr>
          <a:lstStyle/>
          <a:p>
            <a:pPr algn="l">
              <a:lnSpc>
                <a:spcPct val="17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Get Password From The User</a:t>
            </a:r>
          </a:p>
          <a:p>
            <a:pPr algn="l">
              <a:lnSpc>
                <a:spcPct val="17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That Should ONLY Contain Alpha Numeric Not Only String Or Number</a:t>
            </a:r>
          </a:p>
          <a:p>
            <a:pPr algn="l">
              <a:lnSpc>
                <a:spcPct val="17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Password Length Should Be More Than 8 And Less Than 20 Char</a:t>
            </a:r>
          </a:p>
          <a:p>
            <a:pPr algn="l">
              <a:lnSpc>
                <a:spcPct val="17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Valid Such Type Of Password </a:t>
            </a:r>
          </a:p>
          <a:p>
            <a:pPr algn="l">
              <a:lnSpc>
                <a:spcPct val="17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Step5: Give Error Message To User If Violate The Rules </a:t>
            </a:r>
          </a:p>
          <a:p>
            <a:pPr algn="l">
              <a:lnSpc>
                <a:spcPct val="17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6104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</a:rPr>
              <a:t>Write A Python Program To Get Password From The User That Contain Alpha Numeric, </a:t>
            </a:r>
            <a:r>
              <a:rPr lang="en-US" sz="2400" b="1" dirty="0" smtClean="0">
                <a:solidFill>
                  <a:srgbClr val="002060"/>
                </a:solidFill>
              </a:rPr>
              <a:t>Special Characters, </a:t>
            </a:r>
            <a:r>
              <a:rPr lang="en-US" sz="2400" dirty="0" smtClean="0">
                <a:solidFill>
                  <a:srgbClr val="002060"/>
                </a:solidFill>
              </a:rPr>
              <a:t>And More Than 8 And Less Than 20 Characters</a:t>
            </a:r>
            <a:r>
              <a:rPr lang="en-US" sz="2400" b="1" dirty="0" smtClean="0">
                <a:solidFill>
                  <a:srgbClr val="002060"/>
                </a:solidFill>
              </a:rPr>
              <a:t> And Restrict User If User Include Uppercase Letter And Space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964600" y="2875320"/>
              <a:ext cx="6278040" cy="15184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240" y="2865960"/>
                <a:ext cx="6296760" cy="153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4380</TotalTime>
  <Words>123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172</cp:revision>
  <dcterms:created xsi:type="dcterms:W3CDTF">2021-11-08T00:20:31Z</dcterms:created>
  <dcterms:modified xsi:type="dcterms:W3CDTF">2022-10-09T08:53:30Z</dcterms:modified>
</cp:coreProperties>
</file>