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4666E7-A0DB-4DB6-B3F3-DE2105004B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21841F-9B62-4889-815A-0F15560ED1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885524-EC97-46BD-A363-5459036E632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6021D3-3A82-4456-AE13-E65A416340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EC2F64-ED4A-4839-9A00-7D0438859B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EB8C65-EC08-4C7B-8B37-2D3793A97A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568255-74D8-4686-BB69-54BEEC4141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27701F-75C9-4CBC-AC3E-64BD60A836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C71BC7-2979-4D47-810E-C9EB1E0FE5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217E5F-7D46-4B8B-BD37-8D9ADD57AC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237BB2-D3A8-4DA6-9829-5D0A9B95FA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0725F8-1902-40B5-BDC3-7E0A932228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02C865-AEBA-4809-ACA2-1DF5D1AFBE2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879360" y="23180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255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075400" y="7178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Open the url using urllib library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5113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Step1: Import urlib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Step2: Read URL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Step3: Display status code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14840" y="298872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Open the URL using other than urllib library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4191</TotalTime>
  <Application>LibreOffice/7.3.7.2$Linux_X86_64 LibreOffice_project/30$Build-2</Application>
  <AppVersion>15.0000</AppVersion>
  <Words>48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2023-10-09T23:51:24Z</dcterms:modified>
  <cp:revision>206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