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A73066-19FF-433E-BD13-B7B6F6C97B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1CFD4-F0EA-45B8-A0C8-1AEB7ABF99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F3B975-52A3-48D4-AAA6-E2A4077948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556D4-FBDB-4015-B2EF-FEA905E609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1391A5-C1E9-4A31-B71D-D9B1B8393B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A79A19-F326-4274-BB49-1EE124EE4C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B9C77D-442B-4FBC-B0A3-09B6F381C3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DC2791-AA03-42FB-97BB-8C79634369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342B68-C87F-41E0-8AEC-314109D2AB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6D721B-6859-466E-97D5-7BCF2227F6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75C46-8858-4E8D-8F42-2C142F4802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A852FB-8B76-462E-B7F6-B64CE7506B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6115FD-D263-4CAC-8980-52294DD1446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5602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Create a array of zero. According to user entered number.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389960"/>
            <a:ext cx="9143640" cy="48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number from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Array of Zero up to user Entered number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Create a array of 8 ones.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</TotalTime>
  <Application>LibreOffice/7.3.7.2$Linux_X86_64 LibreOffice_project/30$Build-2</Application>
  <AppVersion>15.0000</AppVersion>
  <Words>71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2023-07-24T09:22:36Z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