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3FBA60-1A1F-45F7-B141-2FA27884CF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80A2F8-E48D-4D2E-BC3E-5148D386D8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23BFE2-D0B5-46BC-BEEA-47AF5B7B8A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408DE2-F3A8-4A1B-9268-70A340E035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709554-A403-41C0-97E7-54FBABF9FC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D57962-98D1-4566-9F49-3237330F6D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AA4299-7B9B-4DD1-AA34-983E8A2DC6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28362E-AA5C-43D0-A276-FA89982FC0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C1111-ACBC-4488-9EB3-D69C6EDE6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FD0CC0-2362-495B-8094-5B9FECCADA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DE18A9-5854-44E6-B2CA-658771FDE4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E3B8A8-011D-472F-8012-0F674D070F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A00002-1539-4CC2-84C9-09150E30D9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107960" y="297180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266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514600" y="9144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743200" y="685800"/>
            <a:ext cx="58939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in Python To Calculate The Area Of Circle Using Formula </a:t>
            </a:r>
            <a:r>
              <a:rPr b="0" lang="el-GR" sz="2800" spc="-1" strike="noStrike">
                <a:solidFill>
                  <a:srgbClr val="002060"/>
                </a:solidFill>
                <a:latin typeface="Calibri"/>
              </a:rPr>
              <a:t>Π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r</a:t>
            </a:r>
            <a:r>
              <a:rPr b="0" lang="en-US" sz="2800" spc="-1" strike="noStrike" baseline="30000">
                <a:solidFill>
                  <a:srgbClr val="00206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580760"/>
            <a:ext cx="9143640" cy="476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in application and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Write view for template to render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a form to get radius for circle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Find area of circle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Write a URL for that view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Open the browser to see the result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Web application in Python To Calculate The Area Of Triangle.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Application>LibreOffice/7.3.7.2$Linux_X86_64 LibreOffice_project/30$Build-2</Application>
  <AppVersion>15.0000</AppVersion>
  <Words>119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2023-10-22T23:57:20Z</dcterms:modified>
  <cp:revision>207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