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188F3D-3E2C-4B4C-8B5A-7BD838C86C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1575D0-15FD-4FC7-B6DA-EF2ADB2485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4F4842-5AB2-42D7-9D55-A8DA390C8D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E3F30-ADD7-46B0-99B1-EBD33A24A8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0B2FC-AE58-42B0-972A-42B674746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150DCD-5EDF-46F4-8BBB-DAD31C0A9E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09EA1-4D43-40E0-8DE0-1CF01113AE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C461E-A229-44B0-9E43-276FAF1184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B176E-6F20-4889-BCC3-106701EBC1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BB5BEF-41B2-4738-ABF7-F0BDFC6922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F70F0-06A0-4B46-B073-0D1C3AD62A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CFD39-5F4F-4F19-8341-BF3012409C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78299-AD7D-4D02-973E-1FF09B9F0C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5 number from user to store in a list. Display all the numbers with power of 3 using list comprehension.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430640"/>
            <a:ext cx="9143640" cy="458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list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list from existed list, to display number with power of 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5 number from user to store in a list.  Add all that number to each other using list comprehension.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</TotalTime>
  <Application>LibreOffice/7.3.7.2$Linux_X86_64 LibreOffice_project/30$Build-2</Application>
  <AppVersion>15.0000</AppVersion>
  <Words>102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2023-07-20T23:49:55Z</dcterms:modified>
  <cp:revision>171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