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3B1445-1DEA-4849-B2B4-2DAD6E059C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726A8C-6253-434D-9119-169C055011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935078-07E1-4C07-90F4-D78DCBADFD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3730B-B97E-46F1-9908-16AF417ACA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6A32C-161E-46FF-A7FD-3A0BA3B98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90AAB-E4AE-450A-882B-AB67D6D035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C5A38-05B9-401E-BB4A-6B02F5D6A9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D458A2-A6CB-4FC6-B880-51C60DC6A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B1803A-9DFB-43A2-A216-F7F043AD6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68BFA-8EA8-4A35-94CB-A7BE3953A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8A39F-0256-4C4C-80D1-2C7F3446A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4D5D9-28D3-4F74-94BC-423BC6E5A7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CCB2D4-7243-4CD7-A07E-277360B0DC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6496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326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14160" y="2713320"/>
            <a:ext cx="11477520" cy="2226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Two Number From The User, And Find Maximum / Minimum Number. If Number are Equal, Then Display A Message Number Are Equal To Each Other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5376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two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minimum and maximum number (n1&gt;n2)?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Find, if number are equal to each other (n1==n2)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3920" y="1553760"/>
            <a:ext cx="10283040" cy="5113080"/>
          </a:xfrm>
          <a:prstGeom prst="rect">
            <a:avLst/>
          </a:prstGeom>
          <a:noFill/>
          <a:ln w="0">
            <a:noFill/>
          </a:ln>
        </p:spPr>
        <p:txBody>
          <a:bodyPr numCol="3" spcCol="0" anchor="t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tkinter import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win= Tk()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#Set the geometry of tkinter frame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win.geometry("750x250")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 get_value():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n1 = int(entry1.get())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n2 = int(entry2.get())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n1 &gt; n2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msg = f"n1({n1}) is greater than n2({n2})"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Label(win, text= msg).pack(pady=10)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elif n2 &gt; n1: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msg = f"n2({n2}) is greater than n1({n2})"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Label(win, text= msg).pack(pady=10)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elif n1 == n2: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Label(win, text= "Both are equal to each other").pack(pady=10)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Label(win, text= "Unexpected Result").pack(pady=10)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#Create an Entry Widget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entry1= Entry(win,font=('Century 12'),width=30)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entry1.pack(pady=10)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entry2= Entry(win,font=('Century 12'),width=30)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entry2.pack()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#Create a button to display the text of entry widget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button= Button(win, text="Enter", command= get_value)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button.pack()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win.mainloop()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4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4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4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4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4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4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69560" y="2756880"/>
            <a:ext cx="10244160" cy="238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To Get Two Number From The User, And Find Maximum / Minimum Number. If Number Or Equal, Then Display A Message Number Are Equal To Each Other.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With above messages, display also whether number is positive or negative.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Application>LibreOffice/7.3.7.2$Linux_X86_64 LibreOffice_project/30$Build-2</Application>
  <AppVersion>15.0000</AppVersion>
  <Words>155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2023-12-20T23:34:54Z</dcterms:modified>
  <cp:revision>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