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E5498F-7AF8-4D8C-A1EE-F162325421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36673A-BB45-4FD2-A6A2-630786FEA7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7B6D8E-B4F5-4E2F-A59D-CD7E74268D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C0983D-4217-431C-89E2-FC721D199EF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D356A4-3251-40B6-B39C-769F71EB65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14F6A7-6762-4B52-96C8-7482F4CB9D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BC770A-BF01-4F11-8115-6BAF8E015C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7DC675-A662-4653-A934-F47A28DED4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8E0FE6-CA98-4372-B0B2-6A8BD5F698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A7FBB7-F1F5-4317-BF80-4C2A8F5C56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725EDD-7AA4-41B9-ACD8-95C65286E9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B83C9D-5F57-4171-B602-05E56A8674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C5BD0A-18A1-40CA-85FB-7B70000ADC8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886200" y="274320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219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1389600" y="94644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743200" y="457200"/>
            <a:ext cx="5893920" cy="1371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Pandas Program To Add Some Data To An Existing Series. 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41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Pandas series with hard codded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Display that Pandas series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Update that Pandas series to add new data item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updated Pandas series items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Create A CSV File To Store Odd Number As Generated From 200 To 100.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5184</TotalTime>
  <Application>LibreOffice/7.3.7.2$Linux_X86_64 LibreOffice_project/30$Build-2</Application>
  <AppVersion>15.0000</AppVersion>
  <Words>81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2023-09-07T23:52:51Z</dcterms:modified>
  <cp:revision>217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