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6300E0-C35D-49EC-BC8C-00A997683C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4FB9B8-DB27-48B1-8BEA-EA2A51906C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E3C9F4-8FBE-4241-8271-B0A1DA8F208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972005-EFD2-44B4-A807-28AB1A1B157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85D091-BB97-44F4-AEB4-1464C15DDC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77A2F5-09FE-41C8-A059-42DAB55AF7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B38EF4-3810-44D7-A593-1DA14DA4BB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75186A-3D78-408E-8D2F-A971A3AF1A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338214-1CD2-43FF-B0ED-5577AB5BAB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84DC6D-87FD-409E-B37F-FBA99F4C00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46DD59-D8E6-458A-916F-C7FD614575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D11717-846E-420F-A132-2CA467BB84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62096D-4703-49C0-B57A-884AAB773B1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1669320" y="2747880"/>
            <a:ext cx="70174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133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995760" y="126648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Intermediate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3319920" y="731520"/>
            <a:ext cx="5317200" cy="91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5796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Create a dictionary which display those value which have vowel character.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25960" y="1335240"/>
            <a:ext cx="9143640" cy="5092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Dictionary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Iterate values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Check if there is vowel char in values or not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that values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get 10 number from user to print minimum, maximum and starting, ending number to user.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5015</TotalTime>
  <Application>LibreOffice/7.3.7.2$Linux_X86_64 LibreOffice_project/30$Build-2</Application>
  <AppVersion>15.0000</AppVersion>
  <Words>79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2023-07-24T09:02:26Z</dcterms:modified>
  <cp:revision>171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