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0174AD-676E-49C4-A457-1E9B3338B1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AA9874-D5F9-4608-9DAE-0E2C42DA3B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2B84FE-6ED8-43E8-85BC-FC5C9412F7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02D3A9-8972-4B50-9BEB-D42200918F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0C2FFA-3BBE-4053-82BA-A9C5810CBA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8AC216-F6FB-43C4-AA85-C5D1C46B7C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AD3F37-5B52-4EE4-8353-1AAF501D5B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D6B36E-3B6B-47DB-A047-B928F89356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AF1EA1-4780-4BAE-9650-169EAF72F8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FC8777-5034-430C-BEE2-471964FE93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DFE79C-DCA5-4A3F-9FD7-DD6881610C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615124-410C-4C00-8ED9-3204BCAF75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51D4DF-B05E-4167-8F35-1AA2B8BA9B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193560" y="25466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232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8468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971800" y="457200"/>
            <a:ext cx="56653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load csv file using pandas and print the shape of the csv file and display data in the form of string.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58000"/>
            <a:ext cx="9143640" cy="465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Read CSV file using Pandas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Print Shape (row and column) of CSV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all the CSV data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load csv file using other than pandas library and print the shape of the csv file and display data in the form of string.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5380</TotalTime>
  <Application>LibreOffice/7.3.7.2$Linux_X86_64 LibreOffice_project/30$Build-2</Application>
  <AppVersion>15.0000</AppVersion>
  <Words>94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2023-09-17T23:31:40Z</dcterms:modified>
  <cp:revision>246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