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61E55-9A2E-43FA-94E5-FB13CE1AFD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7268E4-4A35-4DE4-8BF0-7B70431C53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FC281-460A-4B50-9366-31BC8056A1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9D7D4F-309F-41D9-A600-B2D1D27057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F2F1F-CBC3-40F4-97EF-5C7D595F35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6A54B-BEF2-44E0-9482-D703D5F6A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0EBE8A-E733-4A8A-B89F-52B25B7F68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BFD4E-8AB0-4E48-B551-5F8E19C310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41BD0A-18D4-4EDD-A0B8-E408B9A75B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18251-B93A-449B-9993-57CCDBD8C8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C4773-96EC-4295-88FA-428E6C2C1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789F3-C611-4458-9279-614A1D0329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3BBC0-F180-4D66-90E1-622A37046A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169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45760" y="213192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find maximum and minimum number from a excel file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12280" y="1499040"/>
            <a:ext cx="9143640" cy="404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required Libraries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excel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maximum value from a specific column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Find minimum value from a specific column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copy data from one excel sheet to another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Application>LibreOffice/7.3.7.2$Linux_X86_64 LibreOffice_project/30$Build-2</Application>
  <AppVersion>15.0000</AppVersion>
  <Words>72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2023-08-08T00:01:32Z</dcterms:modified>
  <cp:revision>173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