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A180B4-25B4-4911-B55F-DB663486E9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A0A020-9961-46D8-BAA4-D0B7C1416B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16253E-1752-44FC-A510-9792D67CDD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693A97-8FB5-4A64-B923-4A6A1D2B81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E32F99-C6A9-4C5D-89CE-9EEE6F1967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850BDE-8BBD-4725-889C-31B754C903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646D3F-F084-4D6B-9A3E-AF7FA8B798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004DA2-CBBB-411A-8E0F-7EBD805A80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2C02A-54FA-4AC0-9418-B705290BE0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841678-B617-423B-911D-DE63632475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483D00-8711-493C-AD67-A393DBD866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4C177B-BB4B-4DF5-8E9C-A04838F0B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8CE95-2DEF-49CB-BCED-CD2993CF4D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5602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142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Reverse a Array.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43880" y="1362600"/>
            <a:ext cx="10310760" cy="405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one dimensional array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Reverse element of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Reversed array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Python Program Convert array elements from float to integer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Application>LibreOffice/7.3.7.2$Linux_X86_64 LibreOffice_project/30$Build-2</Application>
  <AppVersion>15.0000</AppVersion>
  <Words>61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2023-07-28T19:27:53Z</dcterms:modified>
  <cp:revision>178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