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F3B81F-1978-4F8E-B796-E28C3FAF1A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E750C9-4D64-40B9-B673-1302613594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E92B20-F935-4CDC-80FC-667C8E2695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C2B7CF-421C-47F1-BC15-C5F56039D2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F125E0-FEFC-44AE-9FC5-BF8DBF5094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5D42CE-22DB-4697-B91C-92BD7CD326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2383DB-9E5C-47A0-9161-EDE045A595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F9D97F-CC3F-46AF-B702-C709B54E74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E7BDB6-4244-4AA6-9DBE-4F15A230C9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34182B-E04B-41BC-A1EB-E1287B4E77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BC8E06-F32C-40B4-9FBB-454510FB1E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4EB78D-E6E8-42E4-BD1A-BD428E618E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DC45E7-11E6-4E1C-A284-416B6162C7B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200400" y="25466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224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8468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457200"/>
            <a:ext cx="58939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514440" indent="-51444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Create a web application in python that get 10 product price and display total bill with discount in percentage functionality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485360"/>
            <a:ext cx="9143640" cy="476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Home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Get product prices, find total, discount in views.py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Step9: Write URL for view in urls.py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Step10: Display the result in browser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Make A English Dictionary App That Translate Into Arabic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6154</TotalTime>
  <Application>LibreOffice/7.3.7.2$Linux_X86_64 LibreOffice_project/30$Build-2</Application>
  <AppVersion>15.0000</AppVersion>
  <Words>110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2023-09-13T06:41:50Z</dcterms:modified>
  <cp:revision>225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