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24C7856-8F3F-490C-BAC7-5E6A0066B18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920FF8A-466C-4EC3-BE49-BD7718F9365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A21EE69-5FDF-4E6D-8ECC-6E3CB1E6907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4B9985F-00DA-41C1-A83A-87123DBC687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D28EDE0-AD43-4458-A307-5B60B54FB7A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27691BE-170D-462C-A85D-62BC770DEC4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18B24E9-E766-470A-80D9-230994C886F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95D5E93-B59D-4595-86B6-63A83A375C1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C9D42DC-76B5-45F7-BA3E-6C100A316E3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2A7FE7C-AA41-4CA4-B8B3-CECA20E67F0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2425EA3-BD61-4C2C-892C-D3B0B85A48A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FA71FB5-0BFC-4E0B-B556-824A86DC881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1ABE4DD-E118-4765-8EC7-C34D4E2D9A0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1669320" y="2747880"/>
            <a:ext cx="633168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 163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995760" y="126648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Intermediate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3319920" y="731520"/>
            <a:ext cx="5317200" cy="9140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86800" y="2063880"/>
            <a:ext cx="11477520" cy="1375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343080" indent="-34308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Python Program to Create a excel file using python using xlswriter library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357560" y="1444320"/>
            <a:ext cx="9143640" cy="4560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Import xlsxwriter module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Create a workbook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Create a worksheet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Step4:Close workbook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1083240" y="3016080"/>
            <a:ext cx="10244160" cy="120996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343080" indent="-34308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Write a Python Program to Create a excel file using python using </a:t>
            </a:r>
            <a:r>
              <a:rPr b="1" lang="en-US" sz="2400" spc="-1" strike="noStrike">
                <a:solidFill>
                  <a:srgbClr val="002060"/>
                </a:solidFill>
                <a:latin typeface="Calibri"/>
              </a:rPr>
              <a:t>other than </a:t>
            </a: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xlswriter library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1" dur="indefinite" restart="never" nodeType="tmRoot">
          <p:childTnLst>
            <p:seq>
              <p:cTn id="72" dur="indefinite" nodeType="mainSeq">
                <p:childTnLst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6098</TotalTime>
  <Application>LibreOffice/7.3.7.2$Linux_X86_64 LibreOffice_project/30$Build-2</Application>
  <AppVersion>15.0000</AppVersion>
  <Words>58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2023-08-06T19:07:04Z</dcterms:modified>
  <cp:revision>169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