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611004F-F61E-4523-8133-7BF0586E925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2CCE6BE-1512-4C3A-92DD-BB1E54BB6D3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FB4E3B3-04F5-44F7-B9E0-169B77BF887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455B98B-B09F-4DF8-B677-4E2829AC585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45C77F5-F059-4669-8597-B5BB780145C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72F64D3-021A-43F6-919F-EBB5B749821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6922575-D862-4933-9566-83E4665FECF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7045182-1C1A-4732-9F19-875CA969A7A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5E9BC62-75C1-445C-AA68-529F0B39C41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A861623-56C3-4EF2-A3D6-E4A908D680E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D173889-6600-4F37-9455-D7B72861D61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F588713-26DB-4398-A238-197EBAD6B4B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B714BBB-2ABF-4BFE-A6DF-A3616744C295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3"/>
          <p:cNvSpPr/>
          <p:nvPr/>
        </p:nvSpPr>
        <p:spPr>
          <a:xfrm>
            <a:off x="1669320" y="2747880"/>
            <a:ext cx="503604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</a:t>
            </a:r>
            <a:r>
              <a:rPr b="0" lang="en-US" sz="4000" spc="-1" strike="noStrike">
                <a:solidFill>
                  <a:srgbClr val="002060"/>
                </a:solidFill>
                <a:latin typeface="Aharoni"/>
              </a:rPr>
              <a:t>Number</a:t>
            </a: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 171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Rounded Rectangle 2"/>
          <p:cNvSpPr/>
          <p:nvPr/>
        </p:nvSpPr>
        <p:spPr>
          <a:xfrm>
            <a:off x="995760" y="1266480"/>
            <a:ext cx="638280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Intermediate Task Series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0" y="5497920"/>
            <a:ext cx="12191760" cy="16416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3"/>
          <p:cNvSpPr/>
          <p:nvPr/>
        </p:nvSpPr>
        <p:spPr>
          <a:xfrm>
            <a:off x="3319920" y="731520"/>
            <a:ext cx="5317200" cy="9140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Rounded Rectangle 2"/>
          <p:cNvSpPr/>
          <p:nvPr/>
        </p:nvSpPr>
        <p:spPr>
          <a:xfrm>
            <a:off x="586800" y="2063880"/>
            <a:ext cx="11477520" cy="1375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Write a Python Program to count number of instances of a Python class.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3"/>
          <p:cNvSpPr/>
          <p:nvPr/>
        </p:nvSpPr>
        <p:spPr>
          <a:xfrm>
            <a:off x="4122720" y="409680"/>
            <a:ext cx="3377880" cy="819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1425960" y="1362600"/>
            <a:ext cx="9143640" cy="4806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Step1: Create a class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Step2: Declare and Initialize variable x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Step3: Set x to zero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Step4: Increase value of x every time on creating object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Step5: Find value of x at end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Step6: Display result to user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END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5" dur="5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6" dur="5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1" dur="500" fill="hold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2" dur="500" fill="hold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3"/>
          <p:cNvSpPr/>
          <p:nvPr/>
        </p:nvSpPr>
        <p:spPr>
          <a:xfrm>
            <a:off x="2391480" y="576720"/>
            <a:ext cx="6316200" cy="130788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  <a:scene3d>
            <a:camera prst="isometricOffAxis2Left"/>
            <a:lightRig dir="t" rig="threeP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6600" spc="-1" strike="noStrike">
                <a:solidFill>
                  <a:srgbClr val="002060"/>
                </a:solidFill>
                <a:latin typeface="Calibri"/>
              </a:rPr>
              <a:t>Assignment 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49" name="Rounded Rectangle 4"/>
          <p:cNvSpPr/>
          <p:nvPr/>
        </p:nvSpPr>
        <p:spPr>
          <a:xfrm>
            <a:off x="1083240" y="3016080"/>
            <a:ext cx="10244160" cy="120996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Write a Python Program to count number of instances of a Python class. </a:t>
            </a:r>
            <a:r>
              <a:rPr b="1" lang="en-US" sz="2400" spc="-1" strike="noStrike">
                <a:solidFill>
                  <a:srgbClr val="002060"/>
                </a:solidFill>
                <a:latin typeface="Calibri"/>
              </a:rPr>
              <a:t>Use another Method.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3" dur="indefinite" restart="never" nodeType="tmRoot">
          <p:childTnLst>
            <p:seq>
              <p:cTn id="84" dur="indefinite" nodeType="mainSeq">
                <p:childTnLst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6548</TotalTime>
  <Application>LibreOffice/7.3.7.2$Linux_X86_64 LibreOffice_project/30$Build-2</Application>
  <AppVersion>15.0000</AppVersion>
  <Words>86</Words>
  <Paragraphs>14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2021-11-08T00:20:31Z</dcterms:created>
  <dc:creator>Faisal Zamir</dc:creator>
  <dc:description/>
  <dc:language>en-US</dc:language>
  <cp:lastModifiedBy/>
  <dcterms:modified xsi:type="dcterms:W3CDTF">2023-08-09T23:42:37Z</dcterms:modified>
  <cp:revision>175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