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689949-7E12-4F82-82FE-CD047DAEB4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6546E4-B8C8-4B7E-AAD7-C3F8B22463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09A88E-199B-410C-AD05-360012F3B7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64AD70-A5F4-4102-9747-2D656743FE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D392A6-39F3-48E9-8316-47949A06D0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BF248B-C0B8-4F71-BD4A-4626AEC0F4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54824E-9D8F-4AFD-8086-D421F4C8CB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00DC78-D1AE-4AC0-BDC4-7337E02442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8E444F-F047-452B-86A7-E76D37C4FB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9F9A1-3544-4D13-9E6D-05E7A77547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73978-6F47-4B91-8C1C-AABF97355F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A7D4D-7E66-4F06-A1B5-C6A0DFFE4E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6F745-770B-4D62-A332-6F8BBC4AD9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274320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235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161000" y="68580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514600" y="457200"/>
            <a:ext cx="6122520" cy="1188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99520"/>
            <a:ext cx="11477520" cy="1967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Web Application to register a user on Django. 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39640" y="1362600"/>
            <a:ext cx="9143640" cy="4587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Register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Write view for Register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Create form for User Registration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Display the result in Browser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5588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Web Application to add login functionality in Django Application.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4831</TotalTime>
  <Application>LibreOffice/7.3.7.2$Linux_X86_64 LibreOffice_project/30$Build-2</Application>
  <AppVersion>15.0000</AppVersion>
  <Words>105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2023-09-20T22:48:20Z</dcterms:modified>
  <cp:revision>260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