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DA08AC-79FE-42EE-865B-B5319B6847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4D909-D1BC-4C9C-AD92-2885F0C93E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0BDED1-B1ED-436D-9BF1-DF9E51CC37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260702-C11A-4C3D-8648-2E7DCD3458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41E817-0056-42F4-B138-BF90D603AE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2EE50-886D-4214-A02C-22143C3C8E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1D7590-5F97-457B-9F3F-CAA572AE7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0580EB-FF3F-493F-A4C0-F423B95505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FD976D-5FD6-48A5-9639-3AEF93169E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AB102A-DA07-4260-AE17-0158EA5C21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B6D038-9647-4BD2-B9C9-4EA4F22CB7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01A23-914E-44C3-A06E-CC18B50DB3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642D2F-B5E6-446C-B419-7211337213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900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221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1430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Current User Of Computer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71680"/>
            <a:ext cx="9143640" cy="462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OS library to work with operating system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Using getlogin() method, display current user of OS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RAM and CPU Usage Of Computer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</TotalTime>
  <Application>LibreOffice/7.3.7.2$Linux_X86_64 LibreOffice_project/30$Build-2</Application>
  <AppVersion>15.0000</AppVersion>
  <Words>61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2023-09-09T23:27:30Z</dcterms:modified>
  <cp:revision>213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