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20332-9B1B-4BC5-BCB4-C76085D381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D6240-CE25-4DF7-8519-12C849D0AA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3C4C6-775B-49F5-9F74-2E7D909DC1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53F143-F3CD-4E40-940B-AE449BB692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03C493-9AEB-4784-8FDF-D97FF997A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1E4E2A-18D7-4635-B59C-14C051B6A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0595EE-5CA4-4C04-B132-C8B66B7536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AFAB75-D3BE-48BF-AACE-7F4D4FE4BE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982F54-AF40-4137-84F0-8360649EEB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0B95E-C0AC-4D47-A96B-270BCBEDFA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8D8794-98F9-4F69-8E0E-9B57BDB9F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A2DF7-83AB-451E-93D0-98EF0636A4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3398D-7EBB-4C8C-BB6A-E809C9DED2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190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Python program to get a character from user to check whether it is vowel or not.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362600"/>
            <a:ext cx="9143640" cy="458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tkinter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character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vowel, if there is vowel character otherwise “consonant” should be display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Python program to get a string from user to reverse.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Application>LibreOffice/7.3.7.2$Linux_X86_64 LibreOffice_project/30$Build-2</Application>
  <AppVersion>15.0000</AppVersion>
  <Words>81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2023-08-16T00:12:24Z</dcterms:modified>
  <cp:revision>178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