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445625-03E9-41EA-AE78-3B1F6F0863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DD3F16-EDEC-4D91-A7C3-24279494CA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AD9F38-2DDC-46B2-96FC-75AAB06B3E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83C55F-CC42-46BE-B0BD-F944352044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FF1952-8A30-4BDF-A00B-F000F54127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B2587E-A6D9-4930-91FF-1267F6019A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9AA5F2-4507-40CE-ABB6-B87CCFF80D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6E1493-D4F8-4D13-948E-F0FF18C875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2BAE91-F91F-4251-A226-C775F96940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62CEEF-FFC6-421C-AC28-CB7E5491B9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84D687-CBCF-4A56-8428-08DD124AE4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968641-0374-4404-AF9E-02C2C4333E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7E57C5-41B9-4E5C-8158-0D276D12F0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057400" y="2546640"/>
            <a:ext cx="5715000" cy="1568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211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32400" y="7178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web application to Get two number from user and perform all the arithmetic operations.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580760"/>
            <a:ext cx="9143640" cy="476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in application and create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a form to get two number from user to perform arithmetic operations on that two number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Write view for template to render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Write a URL for that 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Open the browser to see the result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Create a web application to Get two number from user and perform all the arithmetic operations. </a:t>
            </a: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With some modifications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5252</TotalTime>
  <Application>LibreOffice/7.3.7.2$Linux_X86_64 LibreOffice_project/30$Build-2</Application>
  <AppVersion>15.0000</AppVersion>
  <Words>127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2023-08-29T23:38:48Z</dcterms:modified>
  <cp:revision>195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