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4CF076-3BE9-497F-A5C2-A38205B731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29F972-D9B3-4E9D-8F81-5471C6CBD2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D1417D-CB8C-43B2-B6DD-21E47B1FCA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DD855C-6DB5-496A-95FF-1EB9B0CFCD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F45B18-54B1-4636-9B6A-220C5753AA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661215-2CD9-4FCE-9283-E9E945C7F5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4B48C6-3A0F-455E-B1B0-7410A00494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E96E6B-7ADF-4ABF-933C-A52C016797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911BB2-5638-4F28-A9EF-630F806892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16C5CE-403D-4C62-A896-156763F544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39C8B4-B210-4E0D-B914-64FCEFF041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5973D7-E890-4509-B5DD-578AA9A943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4DD867-E778-4F23-836B-A3887DA3377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157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714240" y="207756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append array element to existing array.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371240" y="1444320"/>
            <a:ext cx="9143640" cy="447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array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array of integer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Display element of array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Get a integer from user, store in a variable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Append user entered number to array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Display updated array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Generate a random month between start and end date.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6827</TotalTime>
  <Application>LibreOffice/7.3.7.2$Linux_X86_64 LibreOffice_project/30$Build-2</Application>
  <AppVersion>15.0000</AppVersion>
  <Words>82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2023-08-03T19:12:08Z</dcterms:modified>
  <cp:revision>175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