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36A01D-4261-4B8D-9F8A-247045E4C9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E4F1C7-6B43-457A-AE21-AEB374DB88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7B18B8-2BE1-4CD5-BE46-67609468B5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84CE03-63A0-46D5-93E6-CA5D6511FCF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E37B6D-D1D0-4C41-A861-FDAAA66C64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F6B0A5-2DB4-4138-B199-59F7F159A5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5AD664-03F1-4E92-A113-9D28CE654F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2CF9EB-B9A5-4C31-9B26-47ACE38F71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BCDCFA-7CD8-439F-A80C-88228BF8D3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89D356-1AE3-4D33-BCD2-B1692E658D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9CDE47-76AD-40DA-8EAD-388B658581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BFA008-AA67-44A9-BF2F-A8A7C7AD44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E3C785-CE51-41E7-8798-318FDFC5340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200400" y="27752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222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286000" y="10800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457200"/>
            <a:ext cx="61225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Get File Name From User Without Space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553760"/>
            <a:ext cx="9143640" cy="4792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Get a file name from user, store in a variable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Iterate that file name to find, whether it contain space or not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If there is space in file name then display a message to user otherwise display file name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453320" y="1458000"/>
            <a:ext cx="9143640" cy="4792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f = input("file")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flag = "no"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for i in f: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if i.isspace():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        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flag = "yes"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if flag == "yes":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print("File contain space")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else: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print(f)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51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Get File Name From User If File Name Have Space Then Replace Space With ‘Dot’ Symbol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8" dur="indefinite" restart="never" nodeType="tmRoot">
          <p:childTnLst>
            <p:seq>
              <p:cTn id="129" dur="indefinite" nodeType="mainSeq">
                <p:childTnLst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5427</TotalTime>
  <Application>LibreOffice/7.3.7.2$Linux_X86_64 LibreOffice_project/30$Build-2</Application>
  <AppVersion>15.0000</AppVersion>
  <Words>138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2023-09-09T23:38:47Z</dcterms:modified>
  <cp:revision>218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