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CF5660-4EB4-420E-A723-9E5AB9B5BB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FCDA6-27A9-4EEB-916E-2DA1F6880C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A8508C-2967-4E0B-BF3A-F4F64B595F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DE438-22D5-425C-B0B3-7B162BDBB8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CE6AA-462F-40FD-B74C-CF64744889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68F215-F396-4583-9702-6B32F7DC61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253CA-8983-4DCD-AC04-A8ABD54190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D31E0B-F80E-46F3-9EF9-A41BDA6229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DF79A-22A1-4116-9CC4-DC0A60466D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BBDA2-4636-4DC9-BB68-9DF998F4C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1941A-1432-4F69-A400-C644F33D4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DD038-0041-4602-A74D-BC66E55062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52430A-67ED-4F7D-8E42-A2865B86ECD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53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2050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10 number from user to store in a list and find sum, product, min, max, last and first from number.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Display each result in a file.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text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10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sum of that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product of that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min and max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Find last and first element from number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 Display result in a text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remove a file.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Application>LibreOffice/7.3.7.2$Linux_X86_64 LibreOffice_project/30$Build-2</Application>
  <AppVersion>15.0000</AppVersion>
  <Words>109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2023-11-07T23:58:19Z</dcterms:modified>
  <cp:revision>192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