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0F8409-CADB-45F2-9033-FA9ED95E0B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5A7B97-91E6-419A-8927-D64A5E940E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EBED7-CE73-4154-8299-63BD94E777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6B1270-F476-4875-ABD9-D75A3A7986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81A0BB-D621-44BF-9E93-A6F26B4316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9F9FCB-11E0-4102-8F1F-262733FF5B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6A4E69-CCB5-4051-9D45-E47C10DC8E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9AFFF1-9DDB-4716-A268-B8AB2C0E9B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2AECF5-A46B-407C-92E0-7B7F82B637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A44E84-C764-4A89-9A68-0B6DA69BB0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76BF13-EF51-40F8-ACA9-6A7C7B882A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285E2C-98D4-4FAF-9C57-DFECF616AB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DCC7F7-2629-4421-82D8-05F094B2002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7888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131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update any value in a dictionary on user request.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12280" y="1403640"/>
            <a:ext cx="9143640" cy="471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Ask user, along which key you want to provide value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Get new value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Update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updated dictionary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update any key in a dictionary on user request.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5514</TotalTime>
  <Application>LibreOffice/7.3.7.2$Linux_X86_64 LibreOffice_project/30$Build-2</Application>
  <AppVersion>15.0000</AppVersion>
  <Words>80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2023-07-23T20:18:04Z</dcterms:modified>
  <cp:revision>164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