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AE3D08-80E5-4E62-9B73-D3DF63F169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03BC38-BDA3-4852-B7BB-6ECEA6102F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BD4106-BF72-4524-BD47-CE3FA24D56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3F0971-B30E-41E1-BA96-B0F67F714E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B45107-D142-4D05-96EC-8725267E5B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2741A3-1BF5-438B-B72F-0C48AEFAD6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45421F-FC73-4A3E-9295-88D7893064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F4DE46-7440-4124-8FEA-19CA3F0630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B4BE71-DB6B-443C-B882-14EF8129CA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D1D6FE-DF37-45C6-86C2-26BB5AD208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02B884-B9A5-469B-975B-65E0992F21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C36569-DE3C-49E2-848E-37C498A621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146D9F-E4BA-4D8D-8AE7-F428D80CF04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193560" y="23180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301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304000" y="7178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685800"/>
            <a:ext cx="6122520" cy="959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Desktop Application In Python To Get String From User To Check Whether It Contain Space Or Not.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806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Set Geometry For That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A String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Check String, Whether It Contain Space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6"/>
          <p:cNvSpPr/>
          <p:nvPr/>
        </p:nvSpPr>
        <p:spPr>
          <a:xfrm>
            <a:off x="515520" y="278820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Desktop Application In Python To Get String From User To Display Those Characters Which Existed At Odd Index Number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5616</TotalTime>
  <Application>LibreOffice/7.3.7.2$Linux_X86_64 LibreOffice_project/30$Build-2</Application>
  <AppVersion>15.0000</AppVersion>
  <Words>89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2023-12-25T13:58:11Z</dcterms:modified>
  <cp:revision>211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