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E5AD02-4325-413F-8DC4-6AC23EF119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72AF19-1B87-4C9E-B934-639CDEED6A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5B474-2817-4BFA-B659-9F99D7C246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9B9D38-5F00-4E9F-9C15-050603E444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5BE39-C149-47B9-B5E8-E4028432E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CC04D2-C74C-411A-9701-B122DC1EC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065A0-5F77-44C8-902C-79F57D8A30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C9895A-A7A1-4791-B6DF-F30DCF6419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4AE1B-DFFC-4D11-93A7-2B9EE59100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7EA84-D3F7-4DA5-B01D-048C937B6E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5574AC-FE37-4F46-AD74-B22E4E2C3E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FB613-344A-4017-8BCC-F4D63529A3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A16D56-C277-4050-93C1-C43031236F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216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002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to add logout functionality in Django Project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58000"/>
            <a:ext cx="9143640" cy="465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8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Register, Login, Home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Write views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Add Regisration, Login and Logout Functionality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Write URL for views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Display the result in browser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Web Application to retrieve data from database table and display to user.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Application>LibreOffice/7.3.7.2$Linux_X86_64 LibreOffice_project/30$Build-2</Application>
  <AppVersion>15.0000</AppVersion>
  <Words>112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2023-09-26T21:49:26Z</dcterms:modified>
  <cp:revision>262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