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A85D83-0ED8-42EB-949A-A0E9FBE109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262186-2D3F-4A8D-97F1-4233C28CB2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AE0B7C-3255-4148-B0AC-94E3446928C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330352-B774-4125-B654-D9E77E32F46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70947C-C3C9-49FB-BB83-9A2C79AD03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3A0B19-61A9-4689-AE6F-506FF2A7C5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7B8CBE-D8B0-4251-A2C9-FC6C254E47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CAFD84-DE17-4C92-A3D6-0FDAFB37CE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5EB783-678D-4396-B973-9ED13BF19D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A80230-AA3D-407D-B507-515CFC5C04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7FB140-211F-494E-85BD-8991967908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E1B075-0BF6-4341-A3D7-84141F307C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C3D94A-97AF-47EC-8975-300E2D11A15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3"/>
          <p:cNvSpPr/>
          <p:nvPr/>
        </p:nvSpPr>
        <p:spPr>
          <a:xfrm>
            <a:off x="4565160" y="2502360"/>
            <a:ext cx="503604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</a:t>
            </a:r>
            <a:r>
              <a:rPr b="0" lang="en-US" sz="4000" spc="-1" strike="noStrike">
                <a:solidFill>
                  <a:srgbClr val="002060"/>
                </a:solidFill>
                <a:latin typeface="Aharoni"/>
              </a:rPr>
              <a:t>Number </a:t>
            </a: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258 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2" name="Rounded Rectangle 2"/>
          <p:cNvSpPr/>
          <p:nvPr/>
        </p:nvSpPr>
        <p:spPr>
          <a:xfrm>
            <a:off x="1371600" y="489240"/>
            <a:ext cx="6382800" cy="11109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comic"/>
              </a:rPr>
              <a:t>Complex Task Series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0" y="5497920"/>
            <a:ext cx="12191760" cy="164160"/>
          </a:xfrm>
          <a:prstGeom prst="rect">
            <a:avLst/>
          </a:prstGeom>
          <a:gradFill rotWithShape="0">
            <a:gsLst>
              <a:gs pos="0">
                <a:srgbClr val="aeaeae"/>
              </a:gs>
              <a:gs pos="100000">
                <a:srgbClr val="a4a4a4"/>
              </a:gs>
            </a:gsLst>
            <a:lin ang="5400000"/>
          </a:gradFill>
          <a:ln w="0">
            <a:noFill/>
          </a:ln>
          <a:effectLst>
            <a:outerShdw algn="ctr" blurRad="57240" dir="5400000" dist="19080" rotWithShape="0">
              <a:srgbClr val="000000">
                <a:alpha val="63000"/>
              </a:srgb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3"/>
          <p:cNvSpPr/>
          <p:nvPr/>
        </p:nvSpPr>
        <p:spPr>
          <a:xfrm>
            <a:off x="2286000" y="685800"/>
            <a:ext cx="6351120" cy="9597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000" spc="-1" strike="noStrike">
                <a:solidFill>
                  <a:srgbClr val="002060"/>
                </a:solidFill>
                <a:latin typeface="Aharoni"/>
              </a:rPr>
              <a:t>Problem Statement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45" name="Rounded Rectangle 2"/>
          <p:cNvSpPr/>
          <p:nvPr/>
        </p:nvSpPr>
        <p:spPr>
          <a:xfrm>
            <a:off x="586800" y="2063880"/>
            <a:ext cx="11477520" cy="13752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1d1d1"/>
              </a:gs>
              <a:gs pos="100000">
                <a:srgbClr val="c7c7c7"/>
              </a:gs>
            </a:gsLst>
            <a:lin ang="5400000"/>
          </a:gradFill>
          <a:ln>
            <a:solidFill>
              <a:srgbClr val="a5a5a5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2060"/>
                </a:solidFill>
                <a:latin typeface="Calibri"/>
              </a:rPr>
              <a:t>Write a Python Program to print the memory usage of object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3"/>
          <p:cNvSpPr/>
          <p:nvPr/>
        </p:nvSpPr>
        <p:spPr>
          <a:xfrm>
            <a:off x="4122720" y="409680"/>
            <a:ext cx="3377880" cy="819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e9e9e9"/>
              </a:gs>
              <a:gs pos="100000">
                <a:srgbClr val="e2e2e2"/>
              </a:gs>
            </a:gsLst>
            <a:lin ang="5400000"/>
          </a:gradFill>
          <a:ln>
            <a:solidFill>
              <a:srgbClr val="70ad47"/>
            </a:solidFill>
          </a:ln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2060"/>
                </a:solidFill>
                <a:latin typeface="Aharoni"/>
              </a:rPr>
              <a:t>Algorithm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1467000" y="1744560"/>
            <a:ext cx="9143640" cy="4806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Step1: Import sys library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Step2: Get any type of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Step3: Find size of any data type, taking from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Step4: Display to user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END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gradFill rotWithShape="0">
          <a:gsLst>
            <a:gs pos="0">
              <a:srgbClr val="d1d1d1"/>
            </a:gs>
            <a:gs pos="100000">
              <a:srgbClr val="c7c7c7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3"/>
          <p:cNvSpPr/>
          <p:nvPr/>
        </p:nvSpPr>
        <p:spPr>
          <a:xfrm>
            <a:off x="2391480" y="576720"/>
            <a:ext cx="6316200" cy="130788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  <a:scene3d>
            <a:camera prst="isometricOffAxis2Left"/>
            <a:lightRig dir="t" rig="threeP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6600" spc="-1" strike="noStrike">
                <a:solidFill>
                  <a:srgbClr val="002060"/>
                </a:solidFill>
                <a:latin typeface="Calibri"/>
              </a:rPr>
              <a:t>Assignment </a:t>
            </a:r>
            <a:endParaRPr b="0" lang="en-US" sz="6600" spc="-1" strike="noStrike">
              <a:latin typeface="Arial"/>
            </a:endParaRPr>
          </a:p>
        </p:txBody>
      </p:sp>
      <p:sp>
        <p:nvSpPr>
          <p:cNvPr id="49" name="Rounded Rectangle 4"/>
          <p:cNvSpPr/>
          <p:nvPr/>
        </p:nvSpPr>
        <p:spPr>
          <a:xfrm>
            <a:off x="1083240" y="3016080"/>
            <a:ext cx="10244160" cy="1209960"/>
          </a:xfrm>
          <a:prstGeom prst="roundRect">
            <a:avLst>
              <a:gd name="adj" fmla="val 16667"/>
            </a:avLst>
          </a:prstGeom>
          <a:solidFill>
            <a:srgbClr val="a5a5a5"/>
          </a:solidFill>
          <a:ln>
            <a:solidFill>
              <a:srgbClr val="7a7a7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marL="457200" indent="-457200">
              <a:lnSpc>
                <a:spcPct val="100000"/>
              </a:lnSpc>
              <a:buClr>
                <a:srgbClr val="00206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2060"/>
                </a:solidFill>
                <a:latin typeface="Calibri"/>
              </a:rPr>
              <a:t>Write a Python Program to print the memory usage of List.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4551</TotalTime>
  <Application>LibreOffice/7.3.7.2$Linux_X86_64 LibreOffice_project/30$Build-2</Application>
  <AppVersion>15.0000</AppVersion>
  <Words>63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2021-11-08T00:20:31Z</dcterms:created>
  <dc:creator>Faisal Zamir</dc:creator>
  <dc:description/>
  <dc:language>en-US</dc:language>
  <cp:lastModifiedBy/>
  <dcterms:modified xsi:type="dcterms:W3CDTF">2023-10-10T23:48:50Z</dcterms:modified>
  <cp:revision>196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